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2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heme" Target="theme/theme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presProps" Target="pres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whileLoops</a:t>
            </a:r>
            <a:endParaRPr lang="en-US" dirty="0"/>
          </a:p>
          <a:p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whileLoopMystery1</a:t>
            </a:r>
          </a:p>
          <a:p>
            <a:r>
              <a:rPr lang="en-US" dirty="0"/>
              <a:t>whileLoopMystery2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randomInteger0to1</a:t>
            </a:r>
          </a:p>
          <a:p>
            <a:r>
              <a:rPr lang="en-US" dirty="0"/>
              <a:t>randomOddInteger50to99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number) {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232791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106644"/>
            <a:ext cx="5956300" cy="2071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</a:t>
            </a:r>
            <a:r>
              <a:rPr lang="en-US" sz="2600"/>
              <a:t>– 21.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Complete the following Practice-It self-check questions:</a:t>
            </a:r>
          </a:p>
          <a:p>
            <a:r>
              <a:rPr lang="en-US" dirty="0"/>
              <a:t>promptMultiplyBy2</a:t>
            </a:r>
          </a:p>
          <a:p>
            <a:r>
              <a:rPr lang="en-US" dirty="0" err="1"/>
              <a:t>SumNumbers</a:t>
            </a:r>
            <a:endParaRPr lang="en-US" dirty="0"/>
          </a:p>
          <a:p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Practice-It example questions:</a:t>
            </a:r>
          </a:p>
          <a:p>
            <a:r>
              <a:rPr lang="en-US" dirty="0"/>
              <a:t>scientific</a:t>
            </a:r>
          </a:p>
          <a:p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ADD3A0624AA4E97287821B8F4D7D6" ma:contentTypeVersion="3" ma:contentTypeDescription="Create a new document." ma:contentTypeScope="" ma:versionID="d1f55a70bd1930e0ae5c5588ea58d234">
  <xsd:schema xmlns:xsd="http://www.w3.org/2001/XMLSchema" xmlns:xs="http://www.w3.org/2001/XMLSchema" xmlns:p="http://schemas.microsoft.com/office/2006/metadata/properties" xmlns:ns2="5edd459b-714d-42ed-b78f-512da7d1c14e" targetNamespace="http://schemas.microsoft.com/office/2006/metadata/properties" ma:root="true" ma:fieldsID="5a6a6e2895642296b7d1775ae73bc200" ns2:_="">
    <xsd:import namespace="5edd459b-714d-42ed-b78f-512da7d1c1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d459b-714d-42ed-b78f-512da7d1c14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3E52CA-3F5E-462C-A1A6-71D2AD0FB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d459b-714d-42ed-b78f-512da7d1c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7077</Words>
  <Application>Microsoft Office PowerPoint</Application>
  <PresentationFormat>Widescreen</PresentationFormat>
  <Paragraphs>1078</Paragraphs>
  <Slides>174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1" baseType="lpstr">
      <vt:lpstr>Arial</vt:lpstr>
      <vt:lpstr>Calibri</vt:lpstr>
      <vt:lpstr>Calibri Light</vt:lpstr>
      <vt:lpstr>Cambria Math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Object Methods</vt:lpstr>
      <vt:lpstr>String Processing</vt:lpstr>
      <vt:lpstr>String Processing</vt:lpstr>
      <vt:lpstr>Errors</vt:lpstr>
      <vt:lpstr>String Processing</vt:lpstr>
      <vt:lpstr>String Processing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Practice-It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Practice-It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Kenney Chan</cp:lastModifiedBy>
  <cp:revision>39</cp:revision>
  <dcterms:created xsi:type="dcterms:W3CDTF">2016-08-17T20:14:45Z</dcterms:created>
  <dcterms:modified xsi:type="dcterms:W3CDTF">2019-11-08T21:21:51Z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0x010100BABADD3A0624AA4E97287821B8F4D7D6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